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BFE5A-94F7-BF48-848D-F97DA073D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577AE3-1D56-C145-8933-0E533E73C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AB352-3F61-DC47-9F12-9B2AF30A8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1BAB-34AF-A947-9B3C-9E3764D98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627B2-41D2-8C41-8757-CEF111478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72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66A6-081C-794D-B473-74CD151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67785-4CBD-B049-839E-BB81B5CCA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0FE86-BDEF-0143-87CE-52DA6D7C7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C8B45-B4E4-214E-B4F1-A5251735C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3B9A6-1BEB-5C4F-A6D1-D45731121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33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27A64C-EC53-6A47-B350-06CA151B41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4A569D-849D-6F43-B12D-5C331CBB0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7D7A1-522B-1648-BB98-5C5986DF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60C33-CB2D-0E4E-AD38-5921EA6B9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D9BF5-B92C-C344-B277-F216920D1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98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B99C8-0B5F-CC4E-AD67-EB7EE5587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2C53A-A8CC-9F41-BA38-3BE1BF081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AE7CB-8887-EC46-928D-3E88B980D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4B1CE-A793-CC40-9FBC-0CBD8847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2687C-97DE-9A49-95BB-A216754D7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23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DFE4D-FA1E-0240-9168-ADAE77A8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C6969-D3A3-4E4D-8305-80F4F0755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A0118-09DD-AB4C-902A-79105AB46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9D0FB-8FE4-F64F-A1E0-87DB9CCD5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01F2D-4E91-F148-A59B-E2B1CFBD7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36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BD559-33CB-104D-BDA1-4CE410F3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CF6E2-103B-5841-852B-593007C3D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8BEC1-D41C-7940-B097-89771F95E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E3555-6476-004E-AA33-6D7375DAB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FF4D5-45AD-EC43-A803-556CB961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8E60C-CBFF-D24E-9D84-A8E10F61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32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2DCB-403C-6246-8F9E-681229E6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D66AB-6B0F-9A40-84CD-CCA8E91A1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542298-B0E7-334E-8CE8-8605FFAA4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0B2EB6-8E50-CE44-B589-C30C3CADBE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C78342-2D52-2348-998A-372061D3A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3CF711-BCFD-5142-B9CC-55EE24F66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7E67C-DEF3-C040-8CDF-1C49FB9A5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1438BA-1737-1F45-912C-78AEA530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62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A961-B553-D64D-9DAD-254F902E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CCF00F-6BBD-6645-910A-7199FFF5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E3BBB-12A8-FB44-A205-32375681F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0E51D-FC1D-0E45-AC04-4D75D5367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980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0C73ED-A73F-1B46-BE77-B13AD3D1E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24BF1F-65D1-654B-840E-879258911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FE9E4-1785-1846-BD4E-7119792F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41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91797-3553-CE43-A3C2-508E032A8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6429F-15B4-6B45-8D0C-54557148A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7CA72-726A-2A41-9079-3E7B9ED0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50AC9-3E4A-C344-B1DD-1300C625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565C8-E7C0-EF4F-851C-2B8D696F8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E13C2-63E6-034A-82C4-16D2FEEDC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20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D2987-826D-2847-A27D-909E7112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8594AC-3D0B-484F-9014-121C1CBC6A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09A7F-7E61-604B-9DCD-D4427EC2D2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42EE8-2A49-7D4A-998E-FC6F87C7B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894F9-FC4C-BC4F-8BAF-768D304BF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7ECFC-8277-6B4E-B8AE-FEC7C151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01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5F8CA1-BFF9-FA47-A5F8-1A01817C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23D0C-DE96-2B4C-BF67-803F84F0F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AAABB-017A-9645-94A4-C18090C756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077A8C-7F11-5A49-B821-350B4F5BC657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8CBE2-761E-3D4F-A7BB-55350B827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34867-91BA-BA46-A7F1-FFEF30D12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C199C-CDFB-4146-8A33-04045C739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91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F22030-E2D9-CB4C-BBC9-8D0E7ABBF582}"/>
              </a:ext>
            </a:extLst>
          </p:cNvPr>
          <p:cNvSpPr txBox="1"/>
          <p:nvPr/>
        </p:nvSpPr>
        <p:spPr>
          <a:xfrm>
            <a:off x="432486" y="280145"/>
            <a:ext cx="5031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latin typeface="Helvetica" pitchFamily="2" charset="0"/>
              </a:rPr>
              <a:t>ZEB1</a:t>
            </a:r>
            <a:r>
              <a:rPr lang="en-US" sz="1600" b="1" dirty="0">
                <a:latin typeface="Helvetica" pitchFamily="2" charset="0"/>
              </a:rPr>
              <a:t> CUT&amp;RUN – MDA, hg38 – Consensus peaks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FE0AE-22FA-0F41-A199-8206C73A4749}"/>
              </a:ext>
            </a:extLst>
          </p:cNvPr>
          <p:cNvSpPr txBox="1"/>
          <p:nvPr/>
        </p:nvSpPr>
        <p:spPr>
          <a:xfrm>
            <a:off x="288235" y="896999"/>
            <a:ext cx="11263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Consensus peak set (n = 52,981) generated by merging individual peak sets for each sample group (control, 24/48/72-tx) 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CE38EC8-4F09-3642-8F3E-FD1F262D1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896" y="1235553"/>
            <a:ext cx="5925046" cy="551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7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F22030-E2D9-CB4C-BBC9-8D0E7ABBF582}"/>
              </a:ext>
            </a:extLst>
          </p:cNvPr>
          <p:cNvSpPr txBox="1"/>
          <p:nvPr/>
        </p:nvSpPr>
        <p:spPr>
          <a:xfrm>
            <a:off x="193947" y="260266"/>
            <a:ext cx="6703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latin typeface="Helvetica" pitchFamily="2" charset="0"/>
              </a:rPr>
              <a:t>ZEB1</a:t>
            </a:r>
            <a:r>
              <a:rPr lang="en-US" sz="1600" b="1" dirty="0">
                <a:latin typeface="Helvetica" pitchFamily="2" charset="0"/>
              </a:rPr>
              <a:t> CUT&amp;RUN – MDA, hg38 – Differentially bound peaks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FE0AE-22FA-0F41-A199-8206C73A4749}"/>
              </a:ext>
            </a:extLst>
          </p:cNvPr>
          <p:cNvSpPr txBox="1"/>
          <p:nvPr/>
        </p:nvSpPr>
        <p:spPr>
          <a:xfrm>
            <a:off x="640491" y="896999"/>
            <a:ext cx="10911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Differentially bound peak set (n = 1398) generated by merging all statistically significant differential peaks from analysis of control vs each </a:t>
            </a:r>
            <a:r>
              <a:rPr lang="en-US" sz="1600" dirty="0" err="1">
                <a:latin typeface="Helvetica" pitchFamily="2" charset="0"/>
              </a:rPr>
              <a:t>tx</a:t>
            </a:r>
            <a:r>
              <a:rPr lang="en-US" sz="1600" dirty="0">
                <a:latin typeface="Helvetica" pitchFamily="2" charset="0"/>
              </a:rPr>
              <a:t>-condition (24/48/72hr) </a:t>
            </a:r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C20A5689-F45A-A84F-A4B5-920820922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470" y="1470237"/>
            <a:ext cx="5686506" cy="529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527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F22030-E2D9-CB4C-BBC9-8D0E7ABBF582}"/>
              </a:ext>
            </a:extLst>
          </p:cNvPr>
          <p:cNvSpPr txBox="1"/>
          <p:nvPr/>
        </p:nvSpPr>
        <p:spPr>
          <a:xfrm>
            <a:off x="432486" y="280145"/>
            <a:ext cx="5031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latin typeface="Helvetica" pitchFamily="2" charset="0"/>
              </a:rPr>
              <a:t>Zeb1</a:t>
            </a:r>
            <a:r>
              <a:rPr lang="en-US" sz="1600" b="1" dirty="0">
                <a:latin typeface="Helvetica" pitchFamily="2" charset="0"/>
              </a:rPr>
              <a:t> CUT&amp;RUN – PB3, mm10 – Consensus peaks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FE0AE-22FA-0F41-A199-8206C73A4749}"/>
              </a:ext>
            </a:extLst>
          </p:cNvPr>
          <p:cNvSpPr txBox="1"/>
          <p:nvPr/>
        </p:nvSpPr>
        <p:spPr>
          <a:xfrm>
            <a:off x="432487" y="896999"/>
            <a:ext cx="11119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Consensus peak set (n = 23,623) generated by merging individual peak sets for each sample group (control, 24/48/72-tx) 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EF9861F-9C4B-7348-A59B-52B1FCFF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396" y="1436985"/>
            <a:ext cx="5779273" cy="542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0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F22030-E2D9-CB4C-BBC9-8D0E7ABBF582}"/>
              </a:ext>
            </a:extLst>
          </p:cNvPr>
          <p:cNvSpPr txBox="1"/>
          <p:nvPr/>
        </p:nvSpPr>
        <p:spPr>
          <a:xfrm>
            <a:off x="193947" y="260266"/>
            <a:ext cx="6703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latin typeface="Helvetica" pitchFamily="2" charset="0"/>
              </a:rPr>
              <a:t>Zeb1</a:t>
            </a:r>
            <a:r>
              <a:rPr lang="en-US" sz="1600" b="1" dirty="0">
                <a:latin typeface="Helvetica" pitchFamily="2" charset="0"/>
              </a:rPr>
              <a:t> CUT&amp;RUN – PB3, mm10 – Differentially bound peaks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FE0AE-22FA-0F41-A199-8206C73A4749}"/>
              </a:ext>
            </a:extLst>
          </p:cNvPr>
          <p:cNvSpPr txBox="1"/>
          <p:nvPr/>
        </p:nvSpPr>
        <p:spPr>
          <a:xfrm>
            <a:off x="640491" y="896999"/>
            <a:ext cx="10911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Differentially bound peak set (n = 193) generated by merging all statistically significant differential peaks from analysis of control vs each </a:t>
            </a:r>
            <a:r>
              <a:rPr lang="en-US" sz="1600" dirty="0" err="1">
                <a:latin typeface="Helvetica" pitchFamily="2" charset="0"/>
              </a:rPr>
              <a:t>tx</a:t>
            </a:r>
            <a:r>
              <a:rPr lang="en-US" sz="1600" dirty="0">
                <a:latin typeface="Helvetica" pitchFamily="2" charset="0"/>
              </a:rPr>
              <a:t>-condition (24/48/72hr) 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4E87C1E-143D-7D4C-BEB1-088CCF0C4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201" y="1411716"/>
            <a:ext cx="5613425" cy="533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33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146</Words>
  <Application>Microsoft Macintosh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Michael Wilkins</dc:creator>
  <cp:lastModifiedBy>Owen Michael Wilkins</cp:lastModifiedBy>
  <cp:revision>5</cp:revision>
  <dcterms:created xsi:type="dcterms:W3CDTF">2021-12-09T19:44:55Z</dcterms:created>
  <dcterms:modified xsi:type="dcterms:W3CDTF">2021-12-10T22:27:49Z</dcterms:modified>
</cp:coreProperties>
</file>

<file path=docProps/thumbnail.jpeg>
</file>